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872" r:id="rId40"/>
    <p:sldId id="1000" r:id="rId41"/>
    <p:sldId id="1689" r:id="rId42"/>
    <p:sldId id="1001" r:id="rId43"/>
    <p:sldId id="1003" r:id="rId44"/>
    <p:sldId id="1004" r:id="rId45"/>
    <p:sldId id="1005" r:id="rId46"/>
    <p:sldId id="1009" r:id="rId47"/>
    <p:sldId id="1002" r:id="rId48"/>
    <p:sldId id="949" r:id="rId49"/>
    <p:sldId id="999" r:id="rId50"/>
    <p:sldId id="1674" r:id="rId51"/>
    <p:sldId id="1059" r:id="rId52"/>
    <p:sldId id="1656" r:id="rId53"/>
    <p:sldId id="1045" r:id="rId54"/>
    <p:sldId id="1659" r:id="rId55"/>
    <p:sldId id="1018" r:id="rId56"/>
    <p:sldId id="1020" r:id="rId57"/>
    <p:sldId id="1015" r:id="rId58"/>
    <p:sldId id="1016" r:id="rId59"/>
    <p:sldId id="1017" r:id="rId60"/>
    <p:sldId id="1677" r:id="rId61"/>
    <p:sldId id="1688" r:id="rId62"/>
    <p:sldId id="1675" r:id="rId63"/>
    <p:sldId id="1671" r:id="rId64"/>
    <p:sldId id="1647" r:id="rId65"/>
    <p:sldId id="1678" r:id="rId66"/>
    <p:sldId id="1679" r:id="rId67"/>
    <p:sldId id="1680" r:id="rId68"/>
    <p:sldId id="1681" r:id="rId69"/>
    <p:sldId id="1683" r:id="rId70"/>
    <p:sldId id="1684" r:id="rId71"/>
    <p:sldId id="1685" r:id="rId72"/>
    <p:sldId id="1648" r:id="rId73"/>
    <p:sldId id="1686" r:id="rId74"/>
    <p:sldId id="950" r:id="rId75"/>
    <p:sldId id="933" r:id="rId76"/>
    <p:sldId id="934" r:id="rId77"/>
    <p:sldId id="951" r:id="rId78"/>
    <p:sldId id="822" r:id="rId79"/>
    <p:sldId id="1687" r:id="rId80"/>
    <p:sldId id="1049" r:id="rId81"/>
    <p:sldId id="981" r:id="rId82"/>
    <p:sldId id="1047" r:id="rId83"/>
    <p:sldId id="1645" r:id="rId84"/>
    <p:sldId id="995" r:id="rId85"/>
    <p:sldId id="1660" r:id="rId86"/>
    <p:sldId id="1064" r:id="rId87"/>
    <p:sldId id="928" r:id="rId88"/>
    <p:sldId id="972" r:id="rId89"/>
    <p:sldId id="379" r:id="rId90"/>
    <p:sldId id="992" r:id="rId91"/>
    <p:sldId id="1642" r:id="rId92"/>
    <p:sldId id="1649" r:id="rId93"/>
    <p:sldId id="1643" r:id="rId94"/>
    <p:sldId id="1032" r:id="rId95"/>
    <p:sldId id="1699"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 id="1699"/>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114" d="100"/>
          <a:sy n="114" d="100"/>
        </p:scale>
        <p:origin x="474" y="102"/>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6/11/2024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6/11/2024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41</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48</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70</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79</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11/6/2024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11/6/2024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41</a:t>
            </a:fld>
            <a:endParaRPr lang="en-US"/>
          </a:p>
        </p:txBody>
      </p:sp>
    </p:spTree>
    <p:extLst>
      <p:ext uri="{BB962C8B-B14F-4D97-AF65-F5344CB8AC3E}">
        <p14:creationId xmlns:p14="http://schemas.microsoft.com/office/powerpoint/2010/main" val="421132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45</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46</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48</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164899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68</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70</a:t>
            </a:fld>
            <a:endParaRPr lang="en-US"/>
          </a:p>
        </p:txBody>
      </p:sp>
    </p:spTree>
    <p:extLst>
      <p:ext uri="{BB962C8B-B14F-4D97-AF65-F5344CB8AC3E}">
        <p14:creationId xmlns:p14="http://schemas.microsoft.com/office/powerpoint/2010/main" val="3527351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40024"/>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77</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78</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7733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78</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79</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81</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84</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86</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9751</Words>
  <Application>Microsoft Office PowerPoint</Application>
  <PresentationFormat>Widescreen</PresentationFormat>
  <Paragraphs>1633</Paragraphs>
  <Slides>112</Slides>
  <Notes>45</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4" baseType="lpstr">
      <vt:lpstr>新細明體</vt: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Roboto</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1545</cp:revision>
  <dcterms:created xsi:type="dcterms:W3CDTF">2012-07-10T07:57:57Z</dcterms:created>
  <dcterms:modified xsi:type="dcterms:W3CDTF">2024-11-06T15:02:51Z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